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Nanum Gothic" panose="020B0600000101010101" charset="-127"/>
      <p:regular r:id="rId13"/>
      <p:bold r:id="rId14"/>
    </p:embeddedFont>
    <p:embeddedFont>
      <p:font typeface="NanumGothic ExtraBold" panose="020B0600000101010101" charset="-127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82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b589957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119b589957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9b589957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19b589957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9b589957c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119b589957c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9b589957c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119b589957c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50" y="2710050"/>
            <a:ext cx="4979400" cy="15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 5기 KAGGLE/DACON 3팀</a:t>
            </a:r>
            <a:endParaRPr sz="2500" b="1" i="0" u="none" strike="noStrike" cap="non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2022.03.15</a:t>
            </a:r>
            <a:endParaRPr sz="1400" b="1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발표자 : 박도영</a:t>
            </a:r>
            <a:endParaRPr sz="1100" b="1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5964866" y="1754700"/>
            <a:ext cx="3115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i="0" u="none" strike="noStrike" cap="non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김동영 _ 중앙대학교 소프트웨어학부</a:t>
            </a:r>
            <a:endParaRPr sz="1400" i="0" u="none" strike="noStrike" cap="non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i="0" u="none" strike="noStrike" cap="non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박도영 _ 중앙대학교 기계공학부</a:t>
            </a:r>
            <a:endParaRPr sz="1400" i="0" u="none" strike="noStrike" cap="non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i="0" u="none" strike="noStrike" cap="non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이윤지 _ 중앙대학교 응용통계학과</a:t>
            </a:r>
            <a:endParaRPr sz="1400" i="0" u="none" strike="noStrike" cap="non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2" name="Google Shape;112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6540" y="1754700"/>
            <a:ext cx="4279918" cy="2453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9" name="Google Shape;11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7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 rot="5400000">
            <a:off x="-796179" y="813524"/>
            <a:ext cx="2417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" sz="32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32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2" name="Google Shape;122;p27"/>
          <p:cNvSpPr/>
          <p:nvPr/>
        </p:nvSpPr>
        <p:spPr>
          <a:xfrm>
            <a:off x="5154826" y="1057538"/>
            <a:ext cx="1566600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7"/>
          <p:cNvSpPr/>
          <p:nvPr/>
        </p:nvSpPr>
        <p:spPr>
          <a:xfrm>
            <a:off x="3341042" y="1055549"/>
            <a:ext cx="1566600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6923232" y="1055550"/>
            <a:ext cx="1566600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1572783" y="1055549"/>
            <a:ext cx="1566600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7"/>
          <p:cNvSpPr txBox="1"/>
          <p:nvPr/>
        </p:nvSpPr>
        <p:spPr>
          <a:xfrm>
            <a:off x="1830841" y="2450401"/>
            <a:ext cx="110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4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7" name="Google Shape;127;p27"/>
          <p:cNvSpPr txBox="1"/>
          <p:nvPr/>
        </p:nvSpPr>
        <p:spPr>
          <a:xfrm>
            <a:off x="3419882" y="2450979"/>
            <a:ext cx="165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</a:t>
            </a:r>
            <a:endParaRPr sz="14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5211747" y="2450401"/>
            <a:ext cx="179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</a:t>
            </a:r>
            <a:endParaRPr sz="14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9" name="Google Shape;129;p27"/>
          <p:cNvSpPr txBox="1"/>
          <p:nvPr/>
        </p:nvSpPr>
        <p:spPr>
          <a:xfrm>
            <a:off x="7120469" y="2452931"/>
            <a:ext cx="251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</a:t>
            </a:r>
            <a:endParaRPr sz="14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130" name="Google Shape;130;p27"/>
          <p:cNvCxnSpPr/>
          <p:nvPr/>
        </p:nvCxnSpPr>
        <p:spPr>
          <a:xfrm rot="10800000">
            <a:off x="1778000" y="2873327"/>
            <a:ext cx="1219200" cy="0"/>
          </a:xfrm>
          <a:prstGeom prst="straightConnector1">
            <a:avLst/>
          </a:prstGeom>
          <a:noFill/>
          <a:ln w="127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Google Shape;131;p27"/>
          <p:cNvCxnSpPr/>
          <p:nvPr/>
        </p:nvCxnSpPr>
        <p:spPr>
          <a:xfrm rot="10800000">
            <a:off x="3522134" y="2873327"/>
            <a:ext cx="1219200" cy="0"/>
          </a:xfrm>
          <a:prstGeom prst="straightConnector1">
            <a:avLst/>
          </a:prstGeom>
          <a:noFill/>
          <a:ln w="127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2" name="Google Shape;132;p27"/>
          <p:cNvCxnSpPr/>
          <p:nvPr/>
        </p:nvCxnSpPr>
        <p:spPr>
          <a:xfrm rot="10800000">
            <a:off x="5334000" y="2873327"/>
            <a:ext cx="1219200" cy="0"/>
          </a:xfrm>
          <a:prstGeom prst="straightConnector1">
            <a:avLst/>
          </a:prstGeom>
          <a:noFill/>
          <a:ln w="127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27"/>
          <p:cNvCxnSpPr/>
          <p:nvPr/>
        </p:nvCxnSpPr>
        <p:spPr>
          <a:xfrm rot="10800000">
            <a:off x="7120469" y="2873327"/>
            <a:ext cx="1219200" cy="0"/>
          </a:xfrm>
          <a:prstGeom prst="straightConnector1">
            <a:avLst/>
          </a:prstGeom>
          <a:noFill/>
          <a:ln w="127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0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4" name="Google Shape;144;p28"/>
          <p:cNvSpPr txBox="1"/>
          <p:nvPr/>
        </p:nvSpPr>
        <p:spPr>
          <a:xfrm>
            <a:off x="122073" y="74321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5" y="306875"/>
            <a:ext cx="1757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46" name="Google Shape;146;p28" descr="텍스트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5732" y="2247457"/>
            <a:ext cx="5983380" cy="116559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8"/>
          <p:cNvSpPr txBox="1"/>
          <p:nvPr/>
        </p:nvSpPr>
        <p:spPr>
          <a:xfrm>
            <a:off x="1556474" y="762075"/>
            <a:ext cx="49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Kaggle, DACON의 우수 Notebook을 분석하는 스터디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8" name="Google Shape;148;p28"/>
          <p:cNvSpPr txBox="1"/>
          <p:nvPr/>
        </p:nvSpPr>
        <p:spPr>
          <a:xfrm>
            <a:off x="1556475" y="1081900"/>
            <a:ext cx="722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DACON 대회에 참가하여 상위 등수 안에 들 수 있는 실력을 기르는 것을 목표 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9"/>
          <p:cNvSpPr txBox="1"/>
          <p:nvPr/>
        </p:nvSpPr>
        <p:spPr>
          <a:xfrm>
            <a:off x="122073" y="90677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7" name="Google Shape;157;p29"/>
          <p:cNvSpPr txBox="1"/>
          <p:nvPr/>
        </p:nvSpPr>
        <p:spPr>
          <a:xfrm>
            <a:off x="122073" y="304618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  </a:t>
            </a:r>
            <a:endParaRPr sz="10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8" name="Google Shape;158;p29"/>
          <p:cNvSpPr txBox="1"/>
          <p:nvPr/>
        </p:nvSpPr>
        <p:spPr>
          <a:xfrm>
            <a:off x="122073" y="529269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122073" y="74321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61" name="Google Shape;161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57405" y="924013"/>
            <a:ext cx="6417393" cy="3653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/>
          <p:nvPr/>
        </p:nvSpPr>
        <p:spPr>
          <a:xfrm>
            <a:off x="1709713" y="1166747"/>
            <a:ext cx="3333300" cy="1516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0"/>
          <p:cNvSpPr/>
          <p:nvPr/>
        </p:nvSpPr>
        <p:spPr>
          <a:xfrm>
            <a:off x="5221330" y="1166746"/>
            <a:ext cx="3333300" cy="1516200"/>
          </a:xfrm>
          <a:prstGeom prst="rect">
            <a:avLst/>
          </a:prstGeom>
          <a:solidFill>
            <a:srgbClr val="19264B">
              <a:alpha val="1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0"/>
          <p:cNvSpPr/>
          <p:nvPr/>
        </p:nvSpPr>
        <p:spPr>
          <a:xfrm>
            <a:off x="5221330" y="2848864"/>
            <a:ext cx="3333300" cy="1516200"/>
          </a:xfrm>
          <a:prstGeom prst="rect">
            <a:avLst/>
          </a:prstGeom>
          <a:solidFill>
            <a:srgbClr val="19264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0"/>
          <p:cNvSpPr/>
          <p:nvPr/>
        </p:nvSpPr>
        <p:spPr>
          <a:xfrm>
            <a:off x="1709713" y="2848864"/>
            <a:ext cx="3333300" cy="1516200"/>
          </a:xfrm>
          <a:prstGeom prst="rect">
            <a:avLst/>
          </a:prstGeom>
          <a:solidFill>
            <a:srgbClr val="19264B">
              <a:alpha val="2471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122073" y="90677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122073" y="304618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122073" y="529269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  </a:t>
            </a:r>
            <a:endParaRPr sz="10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122073" y="74321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709713" y="1231635"/>
            <a:ext cx="2690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선정한 대회의 우수 코드 중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각자 리뷰할 코드를 선택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5221325" y="1231625"/>
            <a:ext cx="352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다음 스터디까지 개인별로 코드를 리뷰,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필요한 부분을 공부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5221330" y="2848864"/>
            <a:ext cx="321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스터디에서 각자 리뷰한 내용을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발표하고, 질의응답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1" name="Google Shape;181;p30"/>
          <p:cNvSpPr txBox="1"/>
          <p:nvPr/>
        </p:nvSpPr>
        <p:spPr>
          <a:xfrm>
            <a:off x="1709713" y="2848863"/>
            <a:ext cx="333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다음 스터디에서 다룰 대회 선정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31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1"/>
          <p:cNvSpPr txBox="1"/>
          <p:nvPr/>
        </p:nvSpPr>
        <p:spPr>
          <a:xfrm>
            <a:off x="122073" y="90677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0" name="Google Shape;190;p31"/>
          <p:cNvSpPr txBox="1"/>
          <p:nvPr/>
        </p:nvSpPr>
        <p:spPr>
          <a:xfrm>
            <a:off x="122073" y="304618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1" name="Google Shape;191;p31"/>
          <p:cNvSpPr txBox="1"/>
          <p:nvPr/>
        </p:nvSpPr>
        <p:spPr>
          <a:xfrm>
            <a:off x="122073" y="529269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  </a:t>
            </a:r>
            <a:endParaRPr sz="10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2" name="Google Shape;192;p31"/>
          <p:cNvSpPr txBox="1"/>
          <p:nvPr/>
        </p:nvSpPr>
        <p:spPr>
          <a:xfrm>
            <a:off x="122073" y="74321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1408974" y="306875"/>
            <a:ext cx="22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1556481" y="762086"/>
            <a:ext cx="437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3/19 스터디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95" name="Google Shape;195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10999" y="1191233"/>
            <a:ext cx="5662467" cy="1088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 rotWithShape="1">
          <a:blip r:embed="rId5">
            <a:alphaModFix/>
          </a:blip>
          <a:srcRect b="94076"/>
          <a:stretch/>
        </p:blipFill>
        <p:spPr>
          <a:xfrm>
            <a:off x="2211000" y="2309115"/>
            <a:ext cx="5662466" cy="192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1"/>
          <p:cNvPicPr preferRelativeResize="0"/>
          <p:nvPr/>
        </p:nvPicPr>
        <p:blipFill rotWithShape="1">
          <a:blip r:embed="rId5">
            <a:alphaModFix/>
          </a:blip>
          <a:srcRect t="77754" b="9107"/>
          <a:stretch/>
        </p:blipFill>
        <p:spPr>
          <a:xfrm>
            <a:off x="2213822" y="3791478"/>
            <a:ext cx="5662466" cy="427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 rotWithShape="1">
          <a:blip r:embed="rId5">
            <a:alphaModFix/>
          </a:blip>
          <a:srcRect t="45301" b="41560"/>
          <a:stretch/>
        </p:blipFill>
        <p:spPr>
          <a:xfrm>
            <a:off x="2210999" y="2863454"/>
            <a:ext cx="5662466" cy="427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5">
            <a:alphaModFix/>
          </a:blip>
          <a:srcRect t="34995" b="52775"/>
          <a:stretch/>
        </p:blipFill>
        <p:spPr>
          <a:xfrm>
            <a:off x="2207364" y="3342283"/>
            <a:ext cx="5662466" cy="39793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1"/>
          <p:cNvSpPr/>
          <p:nvPr/>
        </p:nvSpPr>
        <p:spPr>
          <a:xfrm>
            <a:off x="6075158" y="2959100"/>
            <a:ext cx="1640100" cy="25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/>
          <p:nvPr/>
        </p:nvSpPr>
        <p:spPr>
          <a:xfrm>
            <a:off x="6135696" y="3866424"/>
            <a:ext cx="1640100" cy="25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7213601" y="2910068"/>
            <a:ext cx="54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김동영</a:t>
            </a:r>
            <a:endParaRPr sz="10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7213601" y="3836000"/>
            <a:ext cx="543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이윤지</a:t>
            </a:r>
            <a:endParaRPr sz="10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98CE6C-D405-49E9-8758-FCE2D5B72E0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93"/>
          <a:stretch/>
        </p:blipFill>
        <p:spPr>
          <a:xfrm>
            <a:off x="2217997" y="3322545"/>
            <a:ext cx="5557800" cy="425543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2CB6B068-46A5-4860-9C20-3C1DD1709B6C}"/>
              </a:ext>
            </a:extLst>
          </p:cNvPr>
          <p:cNvGrpSpPr/>
          <p:nvPr/>
        </p:nvGrpSpPr>
        <p:grpSpPr>
          <a:xfrm>
            <a:off x="6116590" y="3365967"/>
            <a:ext cx="1753240" cy="338700"/>
            <a:chOff x="6116590" y="3365967"/>
            <a:chExt cx="1753240" cy="338700"/>
          </a:xfrm>
        </p:grpSpPr>
        <p:sp>
          <p:nvSpPr>
            <p:cNvPr id="201" name="Google Shape;201;p31"/>
            <p:cNvSpPr/>
            <p:nvPr/>
          </p:nvSpPr>
          <p:spPr>
            <a:xfrm>
              <a:off x="6116590" y="3373175"/>
              <a:ext cx="1753240" cy="254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1"/>
            <p:cNvSpPr txBox="1"/>
            <p:nvPr/>
          </p:nvSpPr>
          <p:spPr>
            <a:xfrm>
              <a:off x="7213601" y="3365967"/>
              <a:ext cx="543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i="0" u="none" strike="noStrike" cap="none" dirty="0">
                  <a:solidFill>
                    <a:srgbClr val="19264B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박도영</a:t>
              </a:r>
              <a:endParaRPr sz="1000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32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122073" y="90677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4" name="Google Shape;214;p32"/>
          <p:cNvSpPr txBox="1"/>
          <p:nvPr/>
        </p:nvSpPr>
        <p:spPr>
          <a:xfrm>
            <a:off x="122073" y="304618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주제 선정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5" name="Google Shape;215;p32"/>
          <p:cNvSpPr txBox="1"/>
          <p:nvPr/>
        </p:nvSpPr>
        <p:spPr>
          <a:xfrm>
            <a:off x="122073" y="529269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방식 제정  </a:t>
            </a:r>
            <a:endParaRPr sz="1000" b="0" i="0" u="none" strike="noStrike" cap="none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122073" y="74321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  </a:t>
            </a:r>
            <a:endParaRPr sz="10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1408974" y="306875"/>
            <a:ext cx="22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스케줄</a:t>
            </a:r>
            <a:endParaRPr sz="2000" b="0" i="0" u="none" strike="noStrike" cap="non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1556473" y="795200"/>
            <a:ext cx="4584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 시간 및 장소 : 토요일 밤 10시,  비대면</a:t>
            </a:r>
            <a:endParaRPr sz="14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219" name="Google Shape;219;p32"/>
          <p:cNvGraphicFramePr/>
          <p:nvPr/>
        </p:nvGraphicFramePr>
        <p:xfrm>
          <a:off x="1639031" y="1742440"/>
          <a:ext cx="7048500" cy="2159000"/>
        </p:xfrm>
        <a:graphic>
          <a:graphicData uri="http://schemas.openxmlformats.org/drawingml/2006/table">
            <a:tbl>
              <a:tblPr>
                <a:noFill/>
                <a:tableStyleId>{96FB1A28-4BEE-4DC9-A999-D609107A7781}</a:tableStyleId>
              </a:tblPr>
              <a:tblGrid>
                <a:gridCol w="66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주차</a:t>
                      </a:r>
                      <a:endParaRPr sz="1000" i="0" u="none" strike="noStrike" cap="none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날짜</a:t>
                      </a:r>
                      <a:endParaRPr sz="1000" i="0" u="none" strike="noStrike" cap="none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 주제</a:t>
                      </a:r>
                      <a:endParaRPr sz="1000" i="0" u="none" strike="noStrike" cap="none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reviewer</a:t>
                      </a:r>
                      <a:endParaRPr sz="1000" i="0" u="none" strike="noStrike" cap="none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CUAI 스터디 발표자</a:t>
                      </a:r>
                      <a:endParaRPr sz="1000" i="0" u="none" strike="noStrike" cap="none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1926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03/12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OT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-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박도영(3/15)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03/19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DACON 사물 이미지 분류 경진대회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이윤지(3/2</a:t>
                      </a: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)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03/26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04/02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김동영(5/3)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04/30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05/07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박도영(5/24)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7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05/14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8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05/21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05/28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미정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스터디원 전체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u="none" strike="noStrike" cap="none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-</a:t>
                      </a:r>
                      <a:endParaRPr sz="1000" i="0" u="none" strike="noStrike" cap="none">
                        <a:solidFill>
                          <a:srgbClr val="00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6350" marR="6350" marT="6350" marB="0" anchor="ctr">
                    <a:solidFill>
                      <a:srgbClr val="E8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20" name="Google Shape;220;p32"/>
          <p:cNvSpPr txBox="1"/>
          <p:nvPr/>
        </p:nvSpPr>
        <p:spPr>
          <a:xfrm>
            <a:off x="1610093" y="3840521"/>
            <a:ext cx="710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0" u="none" strike="noStrike" cap="non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* 스터디원 개인 사정에 따라 변경될 수 있음. 변경이 필요할 시 사전에 카톡방에 공지</a:t>
            </a:r>
            <a:endParaRPr sz="800" i="0" u="none" strike="noStrike" cap="non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Office PowerPoint</Application>
  <PresentationFormat>화면 슬라이드 쇼(16:9)</PresentationFormat>
  <Paragraphs>102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Nanum Gothic</vt:lpstr>
      <vt:lpstr>Arial</vt:lpstr>
      <vt:lpstr>NanumGothic ExtraBold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1</cp:revision>
  <dcterms:modified xsi:type="dcterms:W3CDTF">2022-03-15T09:06:26Z</dcterms:modified>
</cp:coreProperties>
</file>